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rata"/>
      <p:regular r:id="rId16"/>
    </p:embeddedFont>
    <p:embeddedFont>
      <p:font typeface="Prata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6427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 Service Bot: Harnessing AI for Enhanced User Experience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18945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Introducing a cutting-edge customer service solution powered by artificial intelligence. Our bot leverages advanced natural language processing to deliver personalized, efficient, and responsive support, transforming the way businesses engage with their customers.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91312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FF935F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5679" y="7045762"/>
            <a:ext cx="15180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MC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6896219"/>
            <a:ext cx="304169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Meghna  Chaudhary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Introduction: Meghna, 3-C, CSE Department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Meghna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computer science student with a passion for innovative technology solutions.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74313"/>
            <a:ext cx="29635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3-C, CSE Department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647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Pursuing her studies in the Computer Science and Engineering department at K.I.E.T Institutions.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6783"/>
            <a:ext cx="34656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MLSA GEN AI Internship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72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Dedicated to honing her skills and contributing to the field of artificial intelligence through this prestigious internship program.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7911" y="659844"/>
            <a:ext cx="7820978" cy="17720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Overview: Automated Customer Service with Intent Recognition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419969" y="2715339"/>
            <a:ext cx="22860" cy="4854416"/>
          </a:xfrm>
          <a:prstGeom prst="roundRect">
            <a:avLst>
              <a:gd name="adj" fmla="val 124031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621185" y="3129201"/>
            <a:ext cx="661511" cy="22860"/>
          </a:xfrm>
          <a:prstGeom prst="roundRect">
            <a:avLst>
              <a:gd name="adj" fmla="val 124031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6218753" y="2927985"/>
            <a:ext cx="425291" cy="42529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6382464" y="2998827"/>
            <a:ext cx="9786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470934" y="2904292"/>
            <a:ext cx="329195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Intelligent Intent Recognition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470934" y="3312914"/>
            <a:ext cx="649795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bot analyzes user queries to accurately identify the customer's intent, ensuring a seamless and personalized experience.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6621185" y="4709517"/>
            <a:ext cx="661511" cy="22860"/>
          </a:xfrm>
          <a:prstGeom prst="roundRect">
            <a:avLst>
              <a:gd name="adj" fmla="val 124031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6218753" y="4508302"/>
            <a:ext cx="425291" cy="42529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6344483" y="4579144"/>
            <a:ext cx="17371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470934" y="4484608"/>
            <a:ext cx="375094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Automated Response Generation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470934" y="4893231"/>
            <a:ext cx="6497955" cy="907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generates relevant and contextual responses, providing immediate assistance to customers without the need for human intervention.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621185" y="6592253"/>
            <a:ext cx="661511" cy="22860"/>
          </a:xfrm>
          <a:prstGeom prst="roundRect">
            <a:avLst>
              <a:gd name="adj" fmla="val 124031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18753" y="6391037"/>
            <a:ext cx="425291" cy="425291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6343531" y="6461879"/>
            <a:ext cx="1757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470934" y="6367343"/>
            <a:ext cx="4494609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Continuous Learning and Improvement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470934" y="6775966"/>
            <a:ext cx="6497955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system continuously learns from interactions, optimizing its performance and evolving to better serve customers over time.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260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Technology Stack: HTML, CSS, JavaScript, Microsoft Azure AI Services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Front-end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882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HTML, CSS, and JavaScript power the intuitive user interface, ensuring a seamless and responsive customer experience.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8828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Microsoft Azure AI Services, including Language Studio and Cognitive Language Understanding (CLU), provide the intelligence behind the bot.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07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Integrated 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8828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front-end and backend components work in harmony, delivering a comprehensive and intelligent customer service solution.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63769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Azure Language Studio: Powering Natural Language Understanding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12" y="20290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657475"/>
            <a:ext cx="272117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Language Understanding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3045619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Leverages advanced natural language processing to comprehend user queries and intentions.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812" y="3871436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49984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Sentiment Analysis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88799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Identifies the emotional tone and sentiment behind customer interactions to provide empathetic support.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6000988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629400"/>
            <a:ext cx="239101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Contextual Awareness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7017544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Maintains a clear understanding of the conversation context to deliver relevant and personalized responses.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Interface: Website for Input and Output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Input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Customers can easily communicate with the bot through a user-friendly web interface.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Intent Recognition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analyzes the user's input and identifies the underlying intent and context.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2860596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Response Generation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generates a personalized and relevant response, delivering it through the web interface.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5558" y="774978"/>
            <a:ext cx="7832884" cy="1170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 with Azure CLU (AI-ML Model)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5558" y="2226469"/>
            <a:ext cx="7832884" cy="5228034"/>
          </a:xfrm>
          <a:prstGeom prst="roundRect">
            <a:avLst>
              <a:gd name="adj" fmla="val 53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63178" y="2234089"/>
            <a:ext cx="7817644" cy="17375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50463" y="2353985"/>
            <a:ext cx="3530441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Intelligent Intent Recognition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4763095" y="2353985"/>
            <a:ext cx="3530441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Azure CLU (Cognitive Language Understanding) model leverages advanced machine learning to accurately identify the customer's intent and provide appropriate responses.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3178" y="3971687"/>
            <a:ext cx="7817644" cy="173759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50463" y="4091583"/>
            <a:ext cx="3530441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Contextual Awareness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4763095" y="4091583"/>
            <a:ext cx="3530441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integration with Azure CLU ensures that the bot maintains a clear understanding of the conversation context, enabling it to deliver personalized and relevant support.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663178" y="5709285"/>
            <a:ext cx="7817644" cy="17375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50463" y="5829181"/>
            <a:ext cx="3530441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Continuous Improvement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4763095" y="5829181"/>
            <a:ext cx="3530441" cy="1497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AI-ML model continuously learns from interactions, refining its natural language processing capabilities to provide an even more efficient and user-friendly experience over time.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Demonstration: Bot in 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2846070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1059"/>
            <a:ext cx="2860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Seamless Interaction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5147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engages in a natural and intuitive conversation, understanding user queries and providing relevant responses.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36319" y="2846070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Personalized Support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tailors its communication to the individual user's needs, ensuring a highly customized customer experience.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635019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5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Efficient Resolution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bot swiftly addresses customer inquiries, minimizing wait times and delivering immediate assistance.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7310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and 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customer service bot is a testament to the power of AI-driven solutions in enhancing the user experience. By harnessing advanced natural language processing and machine learning, we have created a cutting-edge customer service platform that delivers personalized, efficient, and responsive support. Thank you for your attention.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2024-11-03T09:49:20Z</dcterms:created>
  <dcterms:modified xsi:type="dcterms:W3CDTF">2024-11-03T09:49:20Z</dcterms:modified>
</cp:coreProperties>
</file>